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sldIdLst>
    <p:sldId id="256" r:id="rId2"/>
    <p:sldId id="260" r:id="rId3"/>
    <p:sldId id="263" r:id="rId4"/>
    <p:sldId id="257" r:id="rId5"/>
    <p:sldId id="258" r:id="rId6"/>
    <p:sldId id="261" r:id="rId7"/>
    <p:sldId id="259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32"/>
  </p:normalViewPr>
  <p:slideViewPr>
    <p:cSldViewPr snapToGrid="0" snapToObjects="1">
      <p:cViewPr varScale="1">
        <p:scale>
          <a:sx n="111" d="100"/>
          <a:sy n="111" d="100"/>
        </p:scale>
        <p:origin x="4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404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53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669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035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9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10/4/15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590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10/4/15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869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10/4/15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460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48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000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215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192.168.88.230/#/discover?_g=()&amp;_a=(columns:!(_source),index:tabinsightnew,interval:auto,query:(query_string:(analyze_wildcard:!t,query:'*')),sort:!('@timestamp',desc))" TargetMode="Externa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tiff"/><Relationship Id="rId9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5.tiff"/><Relationship Id="rId5" Type="http://schemas.openxmlformats.org/officeDocument/2006/relationships/image" Target="../media/image4.tiff"/><Relationship Id="rId6" Type="http://schemas.openxmlformats.org/officeDocument/2006/relationships/image" Target="../media/image7.tiff"/><Relationship Id="rId7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TabInsight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NPO</a:t>
            </a:r>
            <a:r>
              <a:rPr lang="en-US" dirty="0" smtClean="0"/>
              <a:t>: Literacy Labs</a:t>
            </a:r>
          </a:p>
          <a:p>
            <a:r>
              <a:rPr lang="en-US" b="1" dirty="0" smtClean="0"/>
              <a:t>Developer:</a:t>
            </a:r>
            <a:r>
              <a:rPr lang="en-US" dirty="0" smtClean="0"/>
              <a:t> Bijil, </a:t>
            </a:r>
            <a:r>
              <a:rPr lang="en-US" dirty="0" err="1" smtClean="0"/>
              <a:t>Vineet</a:t>
            </a:r>
            <a:r>
              <a:rPr lang="en-US" dirty="0" smtClean="0"/>
              <a:t>, </a:t>
            </a:r>
            <a:r>
              <a:rPr lang="en-US" dirty="0" err="1" smtClean="0"/>
              <a:t>Pushkar</a:t>
            </a:r>
            <a:r>
              <a:rPr lang="en-US" dirty="0" smtClean="0"/>
              <a:t>,  Arul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618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Problem Statement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Literacy Lab wants </a:t>
            </a:r>
            <a:r>
              <a:rPr lang="en-US" dirty="0" smtClean="0"/>
              <a:t>to be </a:t>
            </a:r>
            <a:r>
              <a:rPr lang="en-US" dirty="0"/>
              <a:t>able gather information on the usage patterns of </a:t>
            </a:r>
            <a:r>
              <a:rPr lang="en-US" dirty="0" smtClean="0"/>
              <a:t>curated apps on the tab. </a:t>
            </a:r>
          </a:p>
          <a:p>
            <a:r>
              <a:rPr lang="en-US" dirty="0" err="1" smtClean="0"/>
              <a:t>TabInsight</a:t>
            </a:r>
            <a:r>
              <a:rPr lang="en-US" dirty="0" smtClean="0"/>
              <a:t>: Collect </a:t>
            </a:r>
            <a:r>
              <a:rPr lang="en-US" dirty="0"/>
              <a:t>information of the tab </a:t>
            </a:r>
            <a:r>
              <a:rPr lang="en-US" dirty="0" smtClean="0"/>
              <a:t>usage, app usage – per user, per app granularity</a:t>
            </a:r>
          </a:p>
          <a:p>
            <a:r>
              <a:rPr lang="en-US" dirty="0" smtClean="0"/>
              <a:t> Store aggregated data at a centralized location</a:t>
            </a:r>
          </a:p>
          <a:p>
            <a:r>
              <a:rPr lang="en-US" dirty="0" smtClean="0"/>
              <a:t>Slice and dice collected data </a:t>
            </a:r>
          </a:p>
          <a:p>
            <a:r>
              <a:rPr lang="en-US" dirty="0" smtClean="0"/>
              <a:t>Recommend appropriate action: Support Providers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95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4747" y="1392701"/>
            <a:ext cx="1623646" cy="1325563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9658" y="520504"/>
            <a:ext cx="6489141" cy="546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08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TabInsight</a:t>
            </a:r>
            <a:r>
              <a:rPr lang="en-US" b="1" dirty="0" smtClean="0"/>
              <a:t> </a:t>
            </a:r>
            <a:br>
              <a:rPr lang="en-US" b="1" dirty="0" smtClean="0"/>
            </a:br>
            <a:r>
              <a:rPr lang="en-US" b="1" dirty="0" smtClean="0"/>
              <a:t>under </a:t>
            </a:r>
            <a:r>
              <a:rPr lang="en-US" b="1" dirty="0" smtClean="0"/>
              <a:t>the hood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838200" y="3142793"/>
            <a:ext cx="1243818" cy="145734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Tablet</a:t>
            </a:r>
            <a:endParaRPr lang="en-US" dirty="0"/>
          </a:p>
        </p:txBody>
      </p:sp>
      <p:sp>
        <p:nvSpPr>
          <p:cNvPr id="5" name="Cloud 4"/>
          <p:cNvSpPr/>
          <p:nvPr/>
        </p:nvSpPr>
        <p:spPr>
          <a:xfrm>
            <a:off x="3334047" y="1913206"/>
            <a:ext cx="2841674" cy="1519311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Server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5290" y="673014"/>
            <a:ext cx="2835967" cy="2257866"/>
          </a:xfrm>
          <a:prstGeom prst="rect">
            <a:avLst/>
          </a:prstGeom>
        </p:spPr>
      </p:pic>
      <p:cxnSp>
        <p:nvCxnSpPr>
          <p:cNvPr id="8" name="Straight Arrow Connector 7"/>
          <p:cNvCxnSpPr>
            <a:endCxn id="5" idx="2"/>
          </p:cNvCxnSpPr>
          <p:nvPr/>
        </p:nvCxnSpPr>
        <p:spPr>
          <a:xfrm flipV="1">
            <a:off x="2082018" y="2672862"/>
            <a:ext cx="1260843" cy="801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6096000" y="1533378"/>
            <a:ext cx="2288345" cy="647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600661" y="1287808"/>
            <a:ext cx="1725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Kibana</a:t>
            </a:r>
            <a:endParaRPr lang="en-US" dirty="0" smtClean="0"/>
          </a:p>
          <a:p>
            <a:r>
              <a:rPr lang="en-US" dirty="0" smtClean="0"/>
              <a:t>And Other Graphing Tools</a:t>
            </a:r>
            <a:endParaRPr lang="en-US" dirty="0"/>
          </a:p>
        </p:txBody>
      </p:sp>
      <p:sp>
        <p:nvSpPr>
          <p:cNvPr id="13" name="Cloud 12"/>
          <p:cNvSpPr/>
          <p:nvPr/>
        </p:nvSpPr>
        <p:spPr>
          <a:xfrm>
            <a:off x="6595407" y="3840478"/>
            <a:ext cx="2365714" cy="1519311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Rule Engine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753686" y="3142793"/>
            <a:ext cx="1486486" cy="83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/>
          <p:nvPr/>
        </p:nvCxnSpPr>
        <p:spPr>
          <a:xfrm rot="10800000">
            <a:off x="2082018" y="4417256"/>
            <a:ext cx="4853354" cy="7174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2761" y="3363742"/>
            <a:ext cx="1320800" cy="1320800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 flipV="1">
            <a:off x="8961121" y="4290646"/>
            <a:ext cx="1674054" cy="126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0432761" y="2405575"/>
            <a:ext cx="448496" cy="1026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6029" y="4865077"/>
            <a:ext cx="539261" cy="53926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2245" y="2448853"/>
            <a:ext cx="525682" cy="47019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0877" y="1890508"/>
            <a:ext cx="1556825" cy="476388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00661" y="1352918"/>
            <a:ext cx="1344168" cy="24003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3906" y="3981157"/>
            <a:ext cx="592406" cy="592406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33685" y="2474190"/>
            <a:ext cx="529590" cy="52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58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Tech Stack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Android</a:t>
            </a:r>
          </a:p>
          <a:p>
            <a:r>
              <a:rPr lang="en-US" dirty="0" smtClean="0"/>
              <a:t>Elastic Search</a:t>
            </a:r>
          </a:p>
          <a:p>
            <a:r>
              <a:rPr lang="en-US" dirty="0" err="1" smtClean="0"/>
              <a:t>Kibana</a:t>
            </a:r>
            <a:endParaRPr lang="en-US" dirty="0" smtClean="0"/>
          </a:p>
          <a:p>
            <a:r>
              <a:rPr lang="en-US" dirty="0" err="1" smtClean="0"/>
              <a:t>Logstash</a:t>
            </a:r>
            <a:endParaRPr lang="en-US" dirty="0" smtClean="0"/>
          </a:p>
          <a:p>
            <a:r>
              <a:rPr lang="en-US" dirty="0" smtClean="0"/>
              <a:t>Python</a:t>
            </a:r>
          </a:p>
          <a:p>
            <a:r>
              <a:rPr lang="en-US" dirty="0" smtClean="0"/>
              <a:t>Python-Flask</a:t>
            </a:r>
          </a:p>
          <a:p>
            <a:r>
              <a:rPr lang="en-US" dirty="0" smtClean="0"/>
              <a:t>Ubuntu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678" y="1941342"/>
            <a:ext cx="946248" cy="9462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219" y="1587430"/>
            <a:ext cx="2259920" cy="6915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8425" y="3031077"/>
            <a:ext cx="763373" cy="6827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8765" y="4344573"/>
            <a:ext cx="856103" cy="8561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1403" y="2647559"/>
            <a:ext cx="2147695" cy="3835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4931" y="4001294"/>
            <a:ext cx="879591" cy="86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46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Challenge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learning apps: baked in mechanism to </a:t>
            </a:r>
            <a:r>
              <a:rPr lang="en-US" dirty="0" err="1" smtClean="0"/>
              <a:t>analyse</a:t>
            </a:r>
            <a:r>
              <a:rPr lang="en-US" dirty="0" smtClean="0"/>
              <a:t> app usage</a:t>
            </a:r>
          </a:p>
          <a:p>
            <a:r>
              <a:rPr lang="en-US" dirty="0" smtClean="0"/>
              <a:t>Lack of holistic solution to analyze usage patterns of other apps in the device</a:t>
            </a:r>
          </a:p>
          <a:p>
            <a:r>
              <a:rPr lang="en-US" dirty="0" smtClean="0"/>
              <a:t>App  should gather info from multiple whitelisted apps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	</a:t>
            </a:r>
            <a:r>
              <a:rPr lang="en-US" dirty="0" err="1" smtClean="0"/>
              <a:t>i</a:t>
            </a:r>
            <a:r>
              <a:rPr lang="en-US" dirty="0" smtClean="0"/>
              <a:t>.  without rooting device</a:t>
            </a:r>
          </a:p>
          <a:p>
            <a:pPr marL="0" indent="0">
              <a:buNone/>
            </a:pPr>
            <a:r>
              <a:rPr lang="en-US" dirty="0" smtClean="0"/>
              <a:t>	ii. minimal user interaction</a:t>
            </a:r>
          </a:p>
          <a:p>
            <a:r>
              <a:rPr lang="en-US" dirty="0" smtClean="0"/>
              <a:t>Analyze time spent, frequency of usage, choice of apps </a:t>
            </a:r>
          </a:p>
          <a:p>
            <a:r>
              <a:rPr lang="en-US" dirty="0" smtClean="0"/>
              <a:t>Intermittent Wi-Fi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38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Outreach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Tablet: Powerful device for learning</a:t>
            </a:r>
          </a:p>
          <a:p>
            <a:r>
              <a:rPr lang="en-US" dirty="0" smtClean="0"/>
              <a:t>Expected Market for learning games: $8.9 billion USB by 2017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72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Improvements &amp; Future Works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Better user feedback mechanism: build upon GCM</a:t>
            </a:r>
          </a:p>
          <a:p>
            <a:r>
              <a:rPr lang="en-US" dirty="0" smtClean="0"/>
              <a:t>Linking with better BI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471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1502</TotalTime>
  <Words>164</Words>
  <Application>Microsoft Macintosh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Office Theme</vt:lpstr>
      <vt:lpstr>TabInsight</vt:lpstr>
      <vt:lpstr>Problem Statement</vt:lpstr>
      <vt:lpstr>Demo</vt:lpstr>
      <vt:lpstr>TabInsight  under the hood</vt:lpstr>
      <vt:lpstr>Tech Stack</vt:lpstr>
      <vt:lpstr>Challenge</vt:lpstr>
      <vt:lpstr>Outreach</vt:lpstr>
      <vt:lpstr>Improvements &amp; Future Works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TabInsight</dc:title>
  <dc:creator>Bijil Abraham Philip</dc:creator>
  <cp:lastModifiedBy>Bijil Abraham Philip</cp:lastModifiedBy>
  <cp:revision>30</cp:revision>
  <dcterms:created xsi:type="dcterms:W3CDTF">2015-10-04T18:14:43Z</dcterms:created>
  <dcterms:modified xsi:type="dcterms:W3CDTF">2015-10-05T19:50:55Z</dcterms:modified>
</cp:coreProperties>
</file>

<file path=docProps/thumbnail.jpeg>
</file>